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456" r:id="rId3"/>
    <p:sldId id="457" r:id="rId4"/>
    <p:sldId id="435" r:id="rId5"/>
    <p:sldId id="439" r:id="rId6"/>
    <p:sldId id="441" r:id="rId7"/>
    <p:sldId id="444" r:id="rId8"/>
    <p:sldId id="450" r:id="rId9"/>
    <p:sldId id="445" r:id="rId10"/>
    <p:sldId id="446" r:id="rId11"/>
    <p:sldId id="447" r:id="rId12"/>
    <p:sldId id="448" r:id="rId13"/>
    <p:sldId id="453" r:id="rId14"/>
    <p:sldId id="454" r:id="rId15"/>
    <p:sldId id="44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/>
    <p:restoredTop sz="94558"/>
  </p:normalViewPr>
  <p:slideViewPr>
    <p:cSldViewPr>
      <p:cViewPr varScale="1">
        <p:scale>
          <a:sx n="116" d="100"/>
          <a:sy n="116" d="100"/>
        </p:scale>
        <p:origin x="1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Old Testament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Testament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05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5189954-5DDD-A14A-83B6-DE4C6735A475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17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Gospel According to God (Isaiah 53)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(53:1-3)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96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(53:4-6)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285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 (53:7-9)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898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0" y="-365761"/>
            <a:ext cx="6248400" cy="74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/>
              <a:t>“As a sheep, when the shearer is stripping it of its clothing, makes neither noise, nor resistance; and as a lamb sports about even while being driven to the slaughter, yea, and </a:t>
            </a:r>
            <a:r>
              <a:rPr lang="en-US" sz="1950" dirty="0">
                <a:highlight>
                  <a:srgbClr val="C00002"/>
                </a:highlight>
              </a:rPr>
              <a:t> </a:t>
            </a:r>
            <a:r>
              <a:rPr lang="en-US" sz="1950" b="1" dirty="0">
                <a:highlight>
                  <a:srgbClr val="C00002"/>
                </a:highlight>
              </a:rPr>
              <a:t>licks the very hand that is lifted up to slay it</a:t>
            </a:r>
            <a:r>
              <a:rPr lang="en-US" sz="1950" dirty="0"/>
              <a:t>, so our blessed Lord endured all his sufferings silently, willingly, and with expressions of love to his very murderers”</a:t>
            </a:r>
            <a:endParaRPr lang="en-US" sz="19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CHARLES SIMEON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Horae </a:t>
            </a:r>
            <a:r>
              <a:rPr lang="en-US" sz="2000" i="1" dirty="0" err="1">
                <a:solidFill>
                  <a:schemeClr val="tx1"/>
                </a:solidFill>
              </a:rPr>
              <a:t>Homileticae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7999" y="-457200"/>
            <a:ext cx="8336279" cy="83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“At a slaughterhouse for cattle, the mooing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At the slaughterhouse for pigs, the squealing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But </a:t>
            </a:r>
            <a:r>
              <a:rPr lang="en-US" sz="2200" dirty="0">
                <a:highlight>
                  <a:srgbClr val="C00002"/>
                </a:highlight>
              </a:rPr>
              <a:t> </a:t>
            </a:r>
            <a:r>
              <a:rPr lang="en-US" sz="2200" b="1" dirty="0">
                <a:highlight>
                  <a:srgbClr val="C00002"/>
                </a:highlight>
              </a:rPr>
              <a:t>if you were to visit a slaughterhouse for lambs, the silence is deafening </a:t>
            </a:r>
            <a:r>
              <a:rPr lang="en-US" sz="2200" dirty="0"/>
              <a:t>.”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TOMMY PEELER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Behold, My Servant – Isaiah 53 (18:20)</a:t>
            </a:r>
          </a:p>
        </p:txBody>
      </p:sp>
    </p:spTree>
    <p:extLst>
      <p:ext uri="{BB962C8B-B14F-4D97-AF65-F5344CB8AC3E}">
        <p14:creationId xmlns:p14="http://schemas.microsoft.com/office/powerpoint/2010/main" val="131717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927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990600" y="0"/>
            <a:ext cx="6958459" cy="6858000"/>
          </a:xfrm>
          <a:prstGeom prst="rect">
            <a:avLst/>
          </a:prstGeom>
        </p:spPr>
      </p:pic>
      <p:sp>
        <p:nvSpPr>
          <p:cNvPr id="6" name="Half Frame 5">
            <a:extLst>
              <a:ext uri="{FF2B5EF4-FFF2-40B4-BE49-F238E27FC236}">
                <a16:creationId xmlns:a16="http://schemas.microsoft.com/office/drawing/2014/main" id="{BDD811C9-CC10-0F4E-8146-B7DC3530FFF4}"/>
              </a:ext>
            </a:extLst>
          </p:cNvPr>
          <p:cNvSpPr/>
          <p:nvPr/>
        </p:nvSpPr>
        <p:spPr>
          <a:xfrm>
            <a:off x="2590800" y="76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245252B-9B5B-6749-AAB0-B1571F5464BD}"/>
              </a:ext>
            </a:extLst>
          </p:cNvPr>
          <p:cNvSpPr/>
          <p:nvPr/>
        </p:nvSpPr>
        <p:spPr>
          <a:xfrm rot="5400000">
            <a:off x="6972300" y="8001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1B1B3EB-05C2-8E44-B425-77D8305AC8D8}"/>
              </a:ext>
            </a:extLst>
          </p:cNvPr>
          <p:cNvSpPr/>
          <p:nvPr/>
        </p:nvSpPr>
        <p:spPr>
          <a:xfrm rot="16200000">
            <a:off x="2552700" y="45339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5376BC64-CF60-1F45-BCC0-AB9CE793DA8D}"/>
              </a:ext>
            </a:extLst>
          </p:cNvPr>
          <p:cNvSpPr/>
          <p:nvPr/>
        </p:nvSpPr>
        <p:spPr>
          <a:xfrm rot="10800000">
            <a:off x="6934200" y="457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0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1111"/>
          <a:stretch/>
        </p:blipFill>
        <p:spPr>
          <a:xfrm>
            <a:off x="838200" y="36425"/>
            <a:ext cx="8305800" cy="68215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BFF9F5-2316-4C47-B39E-DBDB4E61CFD1}"/>
              </a:ext>
            </a:extLst>
          </p:cNvPr>
          <p:cNvGrpSpPr/>
          <p:nvPr/>
        </p:nvGrpSpPr>
        <p:grpSpPr>
          <a:xfrm>
            <a:off x="2590800" y="2438400"/>
            <a:ext cx="5181600" cy="838200"/>
            <a:chOff x="2590800" y="3276600"/>
            <a:chExt cx="5181600" cy="83820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DD811C9-CC10-0F4E-8146-B7DC3530FFF4}"/>
                </a:ext>
              </a:extLst>
            </p:cNvPr>
            <p:cNvSpPr/>
            <p:nvPr/>
          </p:nvSpPr>
          <p:spPr>
            <a:xfrm>
              <a:off x="2590800" y="32766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3245252B-9B5B-6749-AAB0-B1571F5464BD}"/>
                </a:ext>
              </a:extLst>
            </p:cNvPr>
            <p:cNvSpPr/>
            <p:nvPr/>
          </p:nvSpPr>
          <p:spPr>
            <a:xfrm rot="5400000">
              <a:off x="6972300" y="33147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5AB100-3F7F-8A47-A07C-CC99A16C01B3}"/>
              </a:ext>
            </a:extLst>
          </p:cNvPr>
          <p:cNvGrpSpPr/>
          <p:nvPr/>
        </p:nvGrpSpPr>
        <p:grpSpPr>
          <a:xfrm>
            <a:off x="2590800" y="5943599"/>
            <a:ext cx="5181600" cy="838200"/>
            <a:chOff x="2590800" y="5943599"/>
            <a:chExt cx="5181600" cy="838200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F1B1B3EB-05C2-8E44-B425-77D8305AC8D8}"/>
                </a:ext>
              </a:extLst>
            </p:cNvPr>
            <p:cNvSpPr/>
            <p:nvPr/>
          </p:nvSpPr>
          <p:spPr>
            <a:xfrm rot="16200000">
              <a:off x="2552700" y="59816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5376BC64-CF60-1F45-BCC0-AB9CE793DA8D}"/>
                </a:ext>
              </a:extLst>
            </p:cNvPr>
            <p:cNvSpPr/>
            <p:nvPr/>
          </p:nvSpPr>
          <p:spPr>
            <a:xfrm rot="10800000">
              <a:off x="6934200" y="60197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2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149194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Quotations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D8C395-1267-9245-A9A5-D7898D6EA31F}"/>
              </a:ext>
            </a:extLst>
          </p:cNvPr>
          <p:cNvGrpSpPr/>
          <p:nvPr/>
        </p:nvGrpSpPr>
        <p:grpSpPr>
          <a:xfrm>
            <a:off x="90830" y="1371600"/>
            <a:ext cx="5852182" cy="1010445"/>
            <a:chOff x="90830" y="1095155"/>
            <a:chExt cx="5852182" cy="101044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D654549-BE63-0A40-A935-996EF118CAF9}"/>
                </a:ext>
              </a:extLst>
            </p:cNvPr>
            <p:cNvSpPr/>
            <p:nvPr/>
          </p:nvSpPr>
          <p:spPr>
            <a:xfrm>
              <a:off x="164294" y="1671516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D65705-E7EC-D741-906F-A43D48FAF93C}"/>
                </a:ext>
              </a:extLst>
            </p:cNvPr>
            <p:cNvSpPr/>
            <p:nvPr/>
          </p:nvSpPr>
          <p:spPr>
            <a:xfrm>
              <a:off x="265556" y="1141697"/>
              <a:ext cx="8146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1-39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4F3A0B-02F9-F441-9A7F-F8B7E45A3C25}"/>
                </a:ext>
              </a:extLst>
            </p:cNvPr>
            <p:cNvSpPr/>
            <p:nvPr/>
          </p:nvSpPr>
          <p:spPr>
            <a:xfrm>
              <a:off x="1101617" y="1095155"/>
              <a:ext cx="428604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judgment leading to </a:t>
              </a:r>
              <a:r>
                <a:rPr lang="en-US" sz="2700" i="1" dirty="0"/>
                <a:t>captivity</a:t>
              </a:r>
              <a:endParaRPr 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543C76-C529-094E-B0E0-0384A6A2B23F}"/>
                </a:ext>
              </a:extLst>
            </p:cNvPr>
            <p:cNvSpPr/>
            <p:nvPr/>
          </p:nvSpPr>
          <p:spPr>
            <a:xfrm>
              <a:off x="1077065" y="1573514"/>
              <a:ext cx="48659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God’s saving work for </a:t>
              </a:r>
              <a:r>
                <a:rPr lang="en-US" sz="2700" i="1" dirty="0"/>
                <a:t>deliverance</a:t>
              </a:r>
              <a:endParaRPr 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872B2-3C19-074D-B767-58487DE66A81}"/>
                </a:ext>
              </a:extLst>
            </p:cNvPr>
            <p:cNvSpPr/>
            <p:nvPr/>
          </p:nvSpPr>
          <p:spPr>
            <a:xfrm>
              <a:off x="90830" y="1597769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40-66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97F8D-CB24-A44E-9CAA-25EE9CA9C43F}"/>
              </a:ext>
            </a:extLst>
          </p:cNvPr>
          <p:cNvGrpSpPr/>
          <p:nvPr/>
        </p:nvGrpSpPr>
        <p:grpSpPr>
          <a:xfrm>
            <a:off x="886564" y="2306332"/>
            <a:ext cx="6739183" cy="3545896"/>
            <a:chOff x="886564" y="2029887"/>
            <a:chExt cx="6739183" cy="354589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03F64DE-6443-7245-B8F5-F92240521D6E}"/>
                </a:ext>
              </a:extLst>
            </p:cNvPr>
            <p:cNvSpPr/>
            <p:nvPr/>
          </p:nvSpPr>
          <p:spPr>
            <a:xfrm>
              <a:off x="1232727" y="2576824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BE097-1D44-F94E-8107-B6871152E5CD}"/>
                </a:ext>
              </a:extLst>
            </p:cNvPr>
            <p:cNvSpPr/>
            <p:nvPr/>
          </p:nvSpPr>
          <p:spPr>
            <a:xfrm>
              <a:off x="2157327" y="2056194"/>
              <a:ext cx="546842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Babylonian captivity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A428E6-BB8E-984A-96C5-97FAC0396514}"/>
                </a:ext>
              </a:extLst>
            </p:cNvPr>
            <p:cNvSpPr/>
            <p:nvPr/>
          </p:nvSpPr>
          <p:spPr>
            <a:xfrm>
              <a:off x="2154580" y="2546516"/>
              <a:ext cx="3033138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sin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538923-3F41-1241-8AB7-7739CB59DD8F}"/>
                </a:ext>
              </a:extLst>
            </p:cNvPr>
            <p:cNvSpPr/>
            <p:nvPr/>
          </p:nvSpPr>
          <p:spPr>
            <a:xfrm>
              <a:off x="2176661" y="5064256"/>
              <a:ext cx="421436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dirty="0"/>
                <a:t>full deliverance from the fall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B65C6-A481-7E41-93C2-174B28DEFB9D}"/>
                </a:ext>
              </a:extLst>
            </p:cNvPr>
            <p:cNvSpPr/>
            <p:nvPr/>
          </p:nvSpPr>
          <p:spPr>
            <a:xfrm>
              <a:off x="1185776" y="2066401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40-48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37ED83-45F4-0D40-BDDA-C07E3C36C6DF}"/>
                </a:ext>
              </a:extLst>
            </p:cNvPr>
            <p:cNvSpPr/>
            <p:nvPr/>
          </p:nvSpPr>
          <p:spPr>
            <a:xfrm>
              <a:off x="1180447" y="2519560"/>
              <a:ext cx="98937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49-57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9061FD-B35F-4744-A64E-A33236EC5ADA}"/>
                </a:ext>
              </a:extLst>
            </p:cNvPr>
            <p:cNvSpPr/>
            <p:nvPr/>
          </p:nvSpPr>
          <p:spPr>
            <a:xfrm>
              <a:off x="1267568" y="5067952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58-66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85EA66C-4052-F548-8102-D678CC249A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76473" y="3492924"/>
              <a:ext cx="3307078" cy="381004"/>
            </a:xfrm>
            <a:prstGeom prst="bentConnector3">
              <a:avLst>
                <a:gd name="adj1" fmla="val 99462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01354-76F0-BD4A-A300-45B2BDC9F8F4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313053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757FB2-FE7D-1F4A-B1C5-1C2A3F07EF91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770048"/>
              <a:ext cx="358991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F2F9E8-1FB0-1F44-A782-32B735829EF3}"/>
              </a:ext>
            </a:extLst>
          </p:cNvPr>
          <p:cNvGrpSpPr/>
          <p:nvPr/>
        </p:nvGrpSpPr>
        <p:grpSpPr>
          <a:xfrm>
            <a:off x="1871861" y="3172045"/>
            <a:ext cx="6752242" cy="2129683"/>
            <a:chOff x="1871861" y="2895600"/>
            <a:chExt cx="6752242" cy="212968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FA872E6-791E-254C-BDCB-1FBB5679C8EA}"/>
                </a:ext>
              </a:extLst>
            </p:cNvPr>
            <p:cNvSpPr/>
            <p:nvPr/>
          </p:nvSpPr>
          <p:spPr>
            <a:xfrm>
              <a:off x="2184015" y="3108294"/>
              <a:ext cx="760158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59C63-274A-A443-A7B9-0ACC47B7BBCD}"/>
                </a:ext>
              </a:extLst>
            </p:cNvPr>
            <p:cNvSpPr/>
            <p:nvPr/>
          </p:nvSpPr>
          <p:spPr>
            <a:xfrm>
              <a:off x="2944173" y="3051188"/>
              <a:ext cx="456118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center of this section: the cross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B9365F-644D-F941-9B21-C563F21893DF}"/>
                </a:ext>
              </a:extLst>
            </p:cNvPr>
            <p:cNvSpPr/>
            <p:nvPr/>
          </p:nvSpPr>
          <p:spPr>
            <a:xfrm>
              <a:off x="2931967" y="3528288"/>
              <a:ext cx="569213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call to faith for the promise of salvation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5BC9EA-4DBA-1140-B542-C284EEDB33B7}"/>
                </a:ext>
              </a:extLst>
            </p:cNvPr>
            <p:cNvSpPr/>
            <p:nvPr/>
          </p:nvSpPr>
          <p:spPr>
            <a:xfrm>
              <a:off x="2944472" y="4027932"/>
              <a:ext cx="382951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mercy extends to Gentiles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19B9DE-E645-3D4F-B92F-0F7ED83B2BC4}"/>
                </a:ext>
              </a:extLst>
            </p:cNvPr>
            <p:cNvSpPr/>
            <p:nvPr/>
          </p:nvSpPr>
          <p:spPr>
            <a:xfrm>
              <a:off x="2944173" y="4514006"/>
              <a:ext cx="454297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condemnation of harsh leaders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C6F8FC-3767-984F-B642-1487ED06B57D}"/>
                </a:ext>
              </a:extLst>
            </p:cNvPr>
            <p:cNvSpPr/>
            <p:nvPr/>
          </p:nvSpPr>
          <p:spPr>
            <a:xfrm>
              <a:off x="2169820" y="3054347"/>
              <a:ext cx="80502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</a:rPr>
                <a:t>53:5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6D6D9-E956-4244-B454-7CDFBD3BA02F}"/>
                </a:ext>
              </a:extLst>
            </p:cNvPr>
            <p:cNvSpPr/>
            <p:nvPr/>
          </p:nvSpPr>
          <p:spPr>
            <a:xfrm>
              <a:off x="2180339" y="3531984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55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DA6762-4AC8-DA46-B1D6-89565FD673F2}"/>
                </a:ext>
              </a:extLst>
            </p:cNvPr>
            <p:cNvSpPr/>
            <p:nvPr/>
          </p:nvSpPr>
          <p:spPr>
            <a:xfrm>
              <a:off x="2180339" y="4009621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56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3F61-81B4-B943-9115-B556CEEC325C}"/>
                </a:ext>
              </a:extLst>
            </p:cNvPr>
            <p:cNvSpPr/>
            <p:nvPr/>
          </p:nvSpPr>
          <p:spPr>
            <a:xfrm>
              <a:off x="2180338" y="4517452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57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19241475-0D84-B14C-9847-7E96E46845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43945" y="3727192"/>
              <a:ext cx="1926212" cy="263028"/>
            </a:xfrm>
            <a:prstGeom prst="bentConnector3">
              <a:avLst>
                <a:gd name="adj1" fmla="val 99054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F37DB7-C6F4-C046-A954-A6D3E87C1E02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879215" y="3298474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25AE64-0C0F-DC44-9875-967E80A6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875538" y="38100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5B4879-DB57-BD4A-816E-A81E1D6A17B7}"/>
                </a:ext>
              </a:extLst>
            </p:cNvPr>
            <p:cNvCxnSpPr>
              <a:cxnSpLocks/>
            </p:cNvCxnSpPr>
            <p:nvPr/>
          </p:nvCxnSpPr>
          <p:spPr>
            <a:xfrm>
              <a:off x="1871861" y="42672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D1ECA8-9701-0848-9003-67D409607D08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Outline</a:t>
            </a:r>
          </a:p>
        </p:txBody>
      </p:sp>
    </p:spTree>
    <p:extLst>
      <p:ext uri="{BB962C8B-B14F-4D97-AF65-F5344CB8AC3E}">
        <p14:creationId xmlns:p14="http://schemas.microsoft.com/office/powerpoint/2010/main" val="244835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572E13-D79A-2F4D-97BC-A204E52B1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061846"/>
              </p:ext>
            </p:extLst>
          </p:nvPr>
        </p:nvGraphicFramePr>
        <p:xfrm>
          <a:off x="4572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065618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Past Tense</a:t>
                      </a:r>
                    </a:p>
                  </a:txBody>
                  <a:tcPr>
                    <a:solidFill>
                      <a:srgbClr val="CA5C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Appalled at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Disfigured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Message was not believed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Grew up like a tender shoot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Despised and rejected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Took on others’ infirmities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Pierced for our transgressions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Sheep have gone astray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Lord laid iniquity on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Didn’t open his mouth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Led to the slaughter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Cut out from the land of the living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Soul made a guilt offering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Done no violence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Bore the sins of many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Made intercession for the transgressor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6479000D-6F49-3B4F-A989-E29942B84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450746"/>
              </p:ext>
            </p:extLst>
          </p:nvPr>
        </p:nvGraphicFramePr>
        <p:xfrm>
          <a:off x="45720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22743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Future Tense</a:t>
                      </a:r>
                    </a:p>
                  </a:txBody>
                  <a:tcPr>
                    <a:solidFill>
                      <a:srgbClr val="009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Prosper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Exalted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Sprinkle many nations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Kings will shut their mouths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Those who did not see will understand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his offspring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Prolong his days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the light of life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Allotted a portion with the great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Justify many, bear their iniquities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Divide the spoils with the strong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2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DE2C11-2EDB-3C45-95E2-BBA32F5E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128640"/>
              </p:ext>
            </p:extLst>
          </p:nvPr>
        </p:nvGraphicFramePr>
        <p:xfrm>
          <a:off x="1181100" y="1447800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52:13-15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43DC7E-4D9B-784B-9525-6EBE233E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15324"/>
              </p:ext>
            </p:extLst>
          </p:nvPr>
        </p:nvGraphicFramePr>
        <p:xfrm>
          <a:off x="1181100" y="2158518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53:1-3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A041E0-2065-2E44-9D99-1DBEFF72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32015"/>
              </p:ext>
            </p:extLst>
          </p:nvPr>
        </p:nvGraphicFramePr>
        <p:xfrm>
          <a:off x="1181100" y="2869236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53:4-6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A478CC-D5E8-4B4B-9B95-0F496B167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8815"/>
              </p:ext>
            </p:extLst>
          </p:nvPr>
        </p:nvGraphicFramePr>
        <p:xfrm>
          <a:off x="1181100" y="3579954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53:7-9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F5ABF5-4C8D-BB4C-8B7D-D13BA313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4915"/>
              </p:ext>
            </p:extLst>
          </p:nvPr>
        </p:nvGraphicFramePr>
        <p:xfrm>
          <a:off x="1181100" y="4290672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53:10-12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8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C05C7B-BED4-7942-84C9-20ED5970E3C5}"/>
              </a:ext>
            </a:extLst>
          </p:cNvPr>
          <p:cNvGrpSpPr/>
          <p:nvPr/>
        </p:nvGrpSpPr>
        <p:grpSpPr>
          <a:xfrm>
            <a:off x="914400" y="1219200"/>
            <a:ext cx="889000" cy="914400"/>
            <a:chOff x="1574800" y="1828800"/>
            <a:chExt cx="889000" cy="914400"/>
          </a:xfrm>
        </p:grpSpPr>
        <p:pic>
          <p:nvPicPr>
            <p:cNvPr id="6" name="Picture 5" descr="A close up of a book&#10;&#10;Description automatically generated">
              <a:extLst>
                <a:ext uri="{FF2B5EF4-FFF2-40B4-BE49-F238E27FC236}">
                  <a16:creationId xmlns:a16="http://schemas.microsoft.com/office/drawing/2014/main" id="{DC32FE9C-D760-6A47-ABF0-55131F28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1835150"/>
              <a:ext cx="889000" cy="901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C916B9-C8C1-034E-B6E5-3D86D75D0F8F}"/>
                </a:ext>
              </a:extLst>
            </p:cNvPr>
            <p:cNvSpPr/>
            <p:nvPr/>
          </p:nvSpPr>
          <p:spPr>
            <a:xfrm>
              <a:off x="1574800" y="1828800"/>
              <a:ext cx="889000" cy="9144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6A3298-BE7B-A34A-B890-39C2A4D346DE}"/>
              </a:ext>
            </a:extLst>
          </p:cNvPr>
          <p:cNvGrpSpPr/>
          <p:nvPr/>
        </p:nvGrpSpPr>
        <p:grpSpPr>
          <a:xfrm>
            <a:off x="9474200" y="2819400"/>
            <a:ext cx="889000" cy="901700"/>
            <a:chOff x="1574800" y="2734733"/>
            <a:chExt cx="889000" cy="901700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57174046-0D99-4542-89EB-2B33CE75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2734733"/>
              <a:ext cx="889000" cy="889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D17BE-E6A2-534D-B48C-B85CEE3A4097}"/>
                </a:ext>
              </a:extLst>
            </p:cNvPr>
            <p:cNvSpPr/>
            <p:nvPr/>
          </p:nvSpPr>
          <p:spPr>
            <a:xfrm>
              <a:off x="1574800" y="2734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46CF18-FE67-654F-BC7E-BD568FA29E44}"/>
              </a:ext>
            </a:extLst>
          </p:cNvPr>
          <p:cNvGrpSpPr/>
          <p:nvPr/>
        </p:nvGrpSpPr>
        <p:grpSpPr>
          <a:xfrm>
            <a:off x="914400" y="3014133"/>
            <a:ext cx="889000" cy="901700"/>
            <a:chOff x="1574800" y="3623733"/>
            <a:chExt cx="889000" cy="901700"/>
          </a:xfrm>
        </p:grpSpPr>
        <p:pic>
          <p:nvPicPr>
            <p:cNvPr id="17" name="Picture 16" descr="A brown and white animal&#10;&#10;Description automatically generated">
              <a:extLst>
                <a:ext uri="{FF2B5EF4-FFF2-40B4-BE49-F238E27FC236}">
                  <a16:creationId xmlns:a16="http://schemas.microsoft.com/office/drawing/2014/main" id="{F2C36C52-93DB-7D43-835E-8A48284A9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49"/>
            <a:stretch/>
          </p:blipFill>
          <p:spPr>
            <a:xfrm>
              <a:off x="1574800" y="3632202"/>
              <a:ext cx="889000" cy="87206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39044A-34D1-2644-A770-20F1FC29432E}"/>
                </a:ext>
              </a:extLst>
            </p:cNvPr>
            <p:cNvSpPr/>
            <p:nvPr/>
          </p:nvSpPr>
          <p:spPr>
            <a:xfrm>
              <a:off x="1574800" y="3623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61C77A-E135-A24B-B931-54F8312EBCCA}"/>
              </a:ext>
            </a:extLst>
          </p:cNvPr>
          <p:cNvGrpSpPr/>
          <p:nvPr/>
        </p:nvGrpSpPr>
        <p:grpSpPr>
          <a:xfrm>
            <a:off x="914400" y="3913716"/>
            <a:ext cx="889000" cy="901700"/>
            <a:chOff x="914400" y="3913716"/>
            <a:chExt cx="889000" cy="901700"/>
          </a:xfrm>
        </p:grpSpPr>
        <p:pic>
          <p:nvPicPr>
            <p:cNvPr id="23" name="Picture 22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B42BF71F-84EE-E243-B052-4C418F30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922185"/>
              <a:ext cx="889000" cy="889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CCB2DE-2DEC-1440-8334-90F2DE58483A}"/>
                </a:ext>
              </a:extLst>
            </p:cNvPr>
            <p:cNvSpPr/>
            <p:nvPr/>
          </p:nvSpPr>
          <p:spPr>
            <a:xfrm>
              <a:off x="914400" y="3913716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22BECF-0E05-A347-8CD2-F006B6ED7E97}"/>
              </a:ext>
            </a:extLst>
          </p:cNvPr>
          <p:cNvGrpSpPr/>
          <p:nvPr/>
        </p:nvGrpSpPr>
        <p:grpSpPr>
          <a:xfrm>
            <a:off x="914400" y="4802709"/>
            <a:ext cx="889000" cy="901700"/>
            <a:chOff x="914400" y="4813300"/>
            <a:chExt cx="889000" cy="901700"/>
          </a:xfrm>
        </p:grpSpPr>
        <p:pic>
          <p:nvPicPr>
            <p:cNvPr id="31" name="Picture 30" descr="A picture containing window, street, stop, man&#10;&#10;Description automatically generated">
              <a:extLst>
                <a:ext uri="{FF2B5EF4-FFF2-40B4-BE49-F238E27FC236}">
                  <a16:creationId xmlns:a16="http://schemas.microsoft.com/office/drawing/2014/main" id="{1C912401-C2E0-6041-A133-15ADCD65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817537"/>
              <a:ext cx="889000" cy="8890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EF4773-49F3-C148-999C-9EE4C0B182EE}"/>
                </a:ext>
              </a:extLst>
            </p:cNvPr>
            <p:cNvSpPr/>
            <p:nvPr/>
          </p:nvSpPr>
          <p:spPr>
            <a:xfrm>
              <a:off x="914400" y="4813300"/>
              <a:ext cx="889000" cy="901700"/>
            </a:xfrm>
            <a:prstGeom prst="rect">
              <a:avLst/>
            </a:prstGeom>
            <a:solidFill>
              <a:srgbClr val="009EC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5AA517-6988-7A40-B0A4-EF6EEA868286}"/>
              </a:ext>
            </a:extLst>
          </p:cNvPr>
          <p:cNvGrpSpPr/>
          <p:nvPr/>
        </p:nvGrpSpPr>
        <p:grpSpPr>
          <a:xfrm>
            <a:off x="914400" y="2114768"/>
            <a:ext cx="889000" cy="901700"/>
            <a:chOff x="5943600" y="269059"/>
            <a:chExt cx="889000" cy="901700"/>
          </a:xfrm>
        </p:grpSpPr>
        <p:pic>
          <p:nvPicPr>
            <p:cNvPr id="25" name="Picture 24" descr="A black and white photo&#10;&#10;Description automatically generated">
              <a:extLst>
                <a:ext uri="{FF2B5EF4-FFF2-40B4-BE49-F238E27FC236}">
                  <a16:creationId xmlns:a16="http://schemas.microsoft.com/office/drawing/2014/main" id="{FB2390EA-0411-774E-B594-21E03400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75409"/>
              <a:ext cx="889000" cy="889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4AC062-0645-D847-90F7-36D8E899E9C4}"/>
                </a:ext>
              </a:extLst>
            </p:cNvPr>
            <p:cNvSpPr/>
            <p:nvPr/>
          </p:nvSpPr>
          <p:spPr>
            <a:xfrm>
              <a:off x="5943600" y="269059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EDD34F6-4225-2F4A-A087-785FCA53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59330"/>
              </p:ext>
            </p:extLst>
          </p:nvPr>
        </p:nvGraphicFramePr>
        <p:xfrm>
          <a:off x="1803400" y="1225549"/>
          <a:ext cx="6781800" cy="872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72063">
                <a:tc>
                  <a:txBody>
                    <a:bodyPr/>
                    <a:lstStyle/>
                    <a:p>
                      <a:r>
                        <a:rPr lang="en-US" sz="4000" b="1" dirty="0"/>
                        <a:t>52:13-15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F3D5438-A2C7-3D44-A61F-AA21E0A76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20651"/>
              </p:ext>
            </p:extLst>
          </p:nvPr>
        </p:nvGraphicFramePr>
        <p:xfrm>
          <a:off x="1803400" y="2106083"/>
          <a:ext cx="6781800" cy="901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1698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53:1-3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81566A7-21BB-C148-BF43-3FF414693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66065"/>
              </p:ext>
            </p:extLst>
          </p:nvPr>
        </p:nvGraphicFramePr>
        <p:xfrm>
          <a:off x="1803400" y="3005662"/>
          <a:ext cx="6781800" cy="886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868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53:4-6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F987843-BD58-B34F-ACE5-46ADCDF36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61312"/>
              </p:ext>
            </p:extLst>
          </p:nvPr>
        </p:nvGraphicFramePr>
        <p:xfrm>
          <a:off x="1803400" y="3892545"/>
          <a:ext cx="6781800" cy="895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957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53:7-9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1226EE-7BD5-2248-BABD-7B1A93CD7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956"/>
              </p:ext>
            </p:extLst>
          </p:nvPr>
        </p:nvGraphicFramePr>
        <p:xfrm>
          <a:off x="1803400" y="4794248"/>
          <a:ext cx="6781800" cy="908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8052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53:10-12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59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177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379</Words>
  <Application>Microsoft Macintosh PowerPoint</Application>
  <PresentationFormat>On-screen Show (4:3)</PresentationFormat>
  <Paragraphs>91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Astonishment (52:13-15)</vt:lpstr>
      <vt:lpstr>Rejection (53:1-3)</vt:lpstr>
      <vt:lpstr>Substitution (53:4-6)</vt:lpstr>
      <vt:lpstr>Silence (53:7-9)</vt:lpstr>
      <vt:lpstr>PowerPoint Presentation</vt:lpstr>
      <vt:lpstr>PowerPoint Presentation</vt:lpstr>
      <vt:lpstr>Astonishment (52:13-15)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94</cp:revision>
  <dcterms:created xsi:type="dcterms:W3CDTF">2010-07-14T22:15:37Z</dcterms:created>
  <dcterms:modified xsi:type="dcterms:W3CDTF">2020-08-23T18:08:01Z</dcterms:modified>
</cp:coreProperties>
</file>